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5" r:id="rId5"/>
    <p:sldId id="259" r:id="rId6"/>
    <p:sldId id="266" r:id="rId7"/>
    <p:sldId id="258" r:id="rId8"/>
    <p:sldId id="261" r:id="rId9"/>
    <p:sldId id="262" r:id="rId10"/>
    <p:sldId id="267" r:id="rId11"/>
    <p:sldId id="263" r:id="rId12"/>
    <p:sldId id="264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6415" y="1412776"/>
            <a:ext cx="5392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000" b="1" dirty="0">
                <a:solidFill>
                  <a:srgbClr val="C00000"/>
                </a:solidFill>
                <a:latin typeface="Monotype Corsiva" pitchFamily="66" charset="0"/>
                <a:cs typeface="Aparajita" pitchFamily="34" charset="0"/>
              </a:rPr>
              <a:t>Дитинство </a:t>
            </a:r>
            <a:endParaRPr lang="uk-UA" sz="6000" b="1" dirty="0" smtClean="0">
              <a:solidFill>
                <a:srgbClr val="C00000"/>
              </a:solidFill>
              <a:latin typeface="Monotype Corsiva" pitchFamily="66" charset="0"/>
              <a:cs typeface="Aparajita" pitchFamily="34" charset="0"/>
            </a:endParaRPr>
          </a:p>
          <a:p>
            <a:pPr algn="ctr"/>
            <a:r>
              <a:rPr lang="uk-UA" sz="6000" b="1" dirty="0" smtClean="0">
                <a:solidFill>
                  <a:srgbClr val="C00000"/>
                </a:solidFill>
                <a:latin typeface="Monotype Corsiva" pitchFamily="66" charset="0"/>
                <a:cs typeface="Aparajita" pitchFamily="34" charset="0"/>
              </a:rPr>
              <a:t>та </a:t>
            </a:r>
            <a:r>
              <a:rPr lang="uk-UA" sz="6000" b="1" dirty="0">
                <a:solidFill>
                  <a:srgbClr val="C00000"/>
                </a:solidFill>
                <a:latin typeface="Monotype Corsiva" pitchFamily="66" charset="0"/>
                <a:cs typeface="Aparajita" pitchFamily="34" charset="0"/>
              </a:rPr>
              <a:t>юнацькі </a:t>
            </a:r>
            <a:r>
              <a:rPr lang="uk-UA" sz="6000" b="1" dirty="0" smtClean="0">
                <a:solidFill>
                  <a:srgbClr val="C00000"/>
                </a:solidFill>
                <a:latin typeface="Monotype Corsiva" pitchFamily="66" charset="0"/>
                <a:cs typeface="Aparajita" pitchFamily="34" charset="0"/>
              </a:rPr>
              <a:t> роки</a:t>
            </a:r>
          </a:p>
          <a:p>
            <a:pPr algn="ctr"/>
            <a:r>
              <a:rPr lang="uk-UA" sz="6000" b="1" dirty="0" smtClean="0">
                <a:solidFill>
                  <a:srgbClr val="C00000"/>
                </a:solidFill>
                <a:latin typeface="Monotype Corsiva" pitchFamily="66" charset="0"/>
                <a:cs typeface="Aparajita" pitchFamily="34" charset="0"/>
              </a:rPr>
              <a:t>Тараса Шевченка </a:t>
            </a:r>
            <a:endParaRPr lang="uk-UA" sz="6000" b="1" dirty="0">
              <a:solidFill>
                <a:srgbClr val="C00000"/>
              </a:solidFill>
              <a:latin typeface="Monotype Corsiva" pitchFamily="66" charset="0"/>
              <a:cs typeface="Aparajita" pitchFamily="34" charset="0"/>
            </a:endParaRPr>
          </a:p>
        </p:txBody>
      </p:sp>
      <p:pic>
        <p:nvPicPr>
          <p:cNvPr id="1026" name="Picture 2" descr="C:\Users\Таня\Desktop\Шевченко\venzel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14287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Таня\Desktop\Шевченко\venzel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017" y="260647"/>
            <a:ext cx="14287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Таня\Desktop\Шевченко\venzel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767" y="260646"/>
            <a:ext cx="14287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Таня\Desktop\Шевченко\10001-1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229" y="866910"/>
            <a:ext cx="3422538" cy="45633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76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476672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Тут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довелось великими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відрами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носити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річки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Тікач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розтирати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фарби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день Тарас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утікає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село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Тарасівку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дяка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-маляра, але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дяк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відмовив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3212976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Втративши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стати маляром Тарас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Кирилівки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пасе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громадську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череду. У 1827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Шевченко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наймитував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кирилівського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священника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Григорія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Кошиця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6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 ранніх років Тарас цікавився народною творчістю, у дяків він навчився читати і писати. </a:t>
            </a:r>
          </a:p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Рано виявився у хлопця хист до малювання, який помітив маляр з села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Хлипнівці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Таня\Desktop\Шевченко\1345269145_ukr8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44556"/>
            <a:ext cx="5400600" cy="343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982937"/>
            <a:ext cx="8573154" cy="87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05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303" y="93913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Коли Тарасу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було вже чотирнадцять років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його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зробили козачком П.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Енгельгардта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Восени 1829 року разом з обслугою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Енгельгардта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Шевченко виїздить до міста Вільно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Помітивши нахил козачка до малювання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Енгельгардт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віддає Тараса вчитися до досвідченого майстра, можливо, Яна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Рустемаса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 1831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сімнадцятирічний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Шевченко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приїздить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Петербурга,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переведено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Енгельгардта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У 1832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Енгельгардт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законтрактував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Ширяєву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живописних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справ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майстру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949280"/>
            <a:ext cx="8573154" cy="104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75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982937"/>
            <a:ext cx="8573154" cy="87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7411" y="1484784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Презентація</a:t>
            </a:r>
          </a:p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учня 4-А класу </a:t>
            </a:r>
          </a:p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Кисельова Даниїла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2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412" y="0"/>
            <a:ext cx="41075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Тарас Григорович Шевченко народився 25 лютого (9 березня за новим стилем) 1814 р. у селі Моринцях Звенигородського повіту Київської губернії (нині Звенигородський район Черкаської області) у родині Григорія Івановича Шевченка і Катерини Якимівни Бойко.</a:t>
            </a:r>
          </a:p>
        </p:txBody>
      </p:sp>
      <p:pic>
        <p:nvPicPr>
          <p:cNvPr id="7172" name="Picture 4" descr="C:\Users\Таня\Desktop\Шевченко\pirogovo_29_20090513_159243113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28" r="69022" b="43268"/>
          <a:stretch/>
        </p:blipFill>
        <p:spPr bwMode="auto">
          <a:xfrm>
            <a:off x="4412875" y="0"/>
            <a:ext cx="3761945" cy="56938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34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19" y="332655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Батьки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кріпаками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магната генерал-лейтенанта Василя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Васильовича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Енгельгардта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поміщика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володів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50 тис.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кріпаків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Таня\Desktop\Шевченко\d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06" y="1717650"/>
            <a:ext cx="7460139" cy="386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09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аня\Desktop\Шевченко\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13418"/>
            <a:ext cx="6437246" cy="411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228424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родині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Тараса,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старші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сестри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Катерина та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Марія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брат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Микита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молодші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сестри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Ярина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Марія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брат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Йосип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65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1843 року Шевченко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змалює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хату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Кирилівці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провів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дитинство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Таня\Desktop\Шевченко\d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777" y="1289145"/>
            <a:ext cx="6650421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25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70567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восьмирічному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віддав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Тараса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кирилівського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дячка-вчителя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Павла Рубана.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Таня\Desktop\Шевченко\images.jpe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84784"/>
            <a:ext cx="5112569" cy="355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54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1823, коли Тарасу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дев'ять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померла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одружився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друге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Оксані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Терещенко, яка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сиріт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взлюбила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1825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помер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Тараса.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78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328" y="260648"/>
            <a:ext cx="34415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Залишившись сиротою, малий Тарас деякий час жив у дядька Павла, що став опікуном сиріт.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Тут йому довелося пасти свині, працювати разом з наймитами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Таня\Desktop\Шевченко\shevchenko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862" y="249978"/>
            <a:ext cx="4225597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52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04664"/>
            <a:ext cx="4176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Тарас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витримує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такого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переходить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школярем-попихачем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кирилівського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дяка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Петра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Богорського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напівголодним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Звідти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тікає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Лисянку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диякона-живописця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Таня\Desktop\Шевченко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302" y="404664"/>
            <a:ext cx="4410186" cy="4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Таня\Desktop\Шевченко\venz_bot_d.gif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4" r="21447"/>
          <a:stretch/>
        </p:blipFill>
        <p:spPr bwMode="auto">
          <a:xfrm>
            <a:off x="177411" y="5584287"/>
            <a:ext cx="857315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97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64</TotalTime>
  <Words>373</Words>
  <Application>Microsoft Office PowerPoint</Application>
  <PresentationFormat>Экран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9</cp:revision>
  <dcterms:created xsi:type="dcterms:W3CDTF">2013-03-10T09:50:17Z</dcterms:created>
  <dcterms:modified xsi:type="dcterms:W3CDTF">2014-03-05T19:31:43Z</dcterms:modified>
</cp:coreProperties>
</file>